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0" d="100"/>
          <a:sy n="90" d="100"/>
        </p:scale>
        <p:origin x="-94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ABC6A5-B651-4405-BBD4-29BC2A35FC8E}" type="datetimeFigureOut">
              <a:rPr lang="en-US" smtClean="0"/>
              <a:t>11/11/2014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A6C89-5AF6-45CF-9DC5-8C0BFAF89F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38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2A6C89-5AF6-45CF-9DC5-8C0BFAF89F6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878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ASL IV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777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ASL IV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88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cess Ski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ASL IV</a:t>
            </a:r>
            <a:endParaRPr lang="en-US" dirty="0"/>
          </a:p>
        </p:txBody>
      </p:sp>
      <p:sp>
        <p:nvSpPr>
          <p:cNvPr id="6" name="Date Placeholder 3"/>
          <p:cNvSpPr txBox="1">
            <a:spLocks/>
          </p:cNvSpPr>
          <p:nvPr userDrawn="1"/>
        </p:nvSpPr>
        <p:spPr>
          <a:xfrm>
            <a:off x="664885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 smtClean="0"/>
              <a:t>Process Skill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054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ASL IV</a:t>
            </a: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531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COMMUNICATION. The student communicates in ASL using expressive and receptive communication skills. The student is expected to: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ASL IV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950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use resources (that may include technology) in the language and cultures being studied to gain access to information.[3A]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ASL IV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51843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use the language to obtain, reinforce, or expand knowledge of other subject areas.[3B]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ASL IV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15522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COMPARISONS. The student develops insight into the nature of language and culture by comparing the student's own language and culture to another. The student is expected to: 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ASL IV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00016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demonstrate an understanding of the nature of language through comparisons of the student's own language and ASL.[4A]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ASL IV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67220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demonstrate an understanding of the concept of culture through comparisons of the student's own culture and the American Deaf culture.[4B]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ASL IV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18277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demonstrate an understanding of the influence of one language and culture on another.[4C]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ASL IV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41678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COMMUNITIES. The student participates in communities at home and around the world by using languages other than English. The student is expected to: 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ASL IV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8903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use the language both within and beyond the school setting through activities such as participating in cultural events and using technology to communicate.[5A]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ASL IV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26180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show evidence of becoming a lifelong learner by using the language for personal enrichment and career development.[5B]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ASL IV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1494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engage in a variety of signed exchanges of learned material to socialize and to provide and obtain information.[1A]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ASL IV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0479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demonstrate understanding of simple, clearly signed language such as simple stories, high-frequency commands, and brief instructions when dealing with familiar topics.[1B]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ASL IV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49981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present information using familiar words, phrases, and sentences to others.[1C]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ASL IV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6559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demonstrate an awareness of ASL grammar, vocabulary, and phonology / </a:t>
            </a:r>
            <a:r>
              <a:rPr lang="en-US" dirty="0" err="1"/>
              <a:t>cherology</a:t>
            </a:r>
            <a:r>
              <a:rPr lang="en-US" dirty="0"/>
              <a:t>.[1D]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ASL IV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41441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CULTURES. The student gains knowledge and understanding of other cultures. The student is expected to: 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ASL IV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24027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demonstrate an understanding of the practices (what people do) and how they are related to the perspectives (how people perceive things) of the cultures studied.[2A]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ASL IV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22284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demonstrate an understanding of the products (what people create) and how they are related to the perspectives (how people perceive things) of the cultures studied.[2B]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ASL IV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6073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CONNECTIONS. The student uses the language to make connections with other subject areas and to acquire information. The student is expected to: 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ASL IV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89077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100</TotalTime>
  <Words>481</Words>
  <Application>Microsoft Office PowerPoint</Application>
  <PresentationFormat>On-screen Show (4:3)</PresentationFormat>
  <Paragraphs>55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Caviness, Crysten</dc:creator>
  <cp:lastModifiedBy>TIMS</cp:lastModifiedBy>
  <cp:revision>18</cp:revision>
  <dcterms:created xsi:type="dcterms:W3CDTF">2014-10-20T16:17:28Z</dcterms:created>
  <dcterms:modified xsi:type="dcterms:W3CDTF">2014-11-11T14:55:48Z</dcterms:modified>
</cp:coreProperties>
</file>